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35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50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18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3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08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77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09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95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32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19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74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0D9B-9772-4D65-BB7A-1792CF383334}" type="datetimeFigureOut">
              <a:rPr lang="cs-CZ" smtClean="0"/>
              <a:t>26. 2. 2019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3FEF-6C7D-49FD-A80F-E5B9BC0C2B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98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Pololetní vysvědčení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Vážení žáci, žákyně, učitelský sbore, kolegové, přátelé</a:t>
            </a:r>
            <a:r>
              <a:rPr lang="cs-CZ" dirty="0" smtClean="0"/>
              <a:t>… Je </a:t>
            </a:r>
            <a:r>
              <a:rPr lang="cs-CZ" dirty="0" smtClean="0"/>
              <a:t>nám ctí </a:t>
            </a:r>
            <a:r>
              <a:rPr lang="cs-CZ" dirty="0" smtClean="0"/>
              <a:t>představit vám </a:t>
            </a:r>
            <a:r>
              <a:rPr lang="cs-CZ" dirty="0" smtClean="0"/>
              <a:t>na tomto lékařském </a:t>
            </a:r>
            <a:r>
              <a:rPr lang="cs-CZ" dirty="0" smtClean="0"/>
              <a:t>konziliu </a:t>
            </a:r>
            <a:r>
              <a:rPr lang="cs-CZ" dirty="0" smtClean="0"/>
              <a:t>výsledky naší náročné pololetní práce…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1776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Subjekt číslo 3: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algn="just"/>
            <a:r>
              <a:rPr lang="cs-CZ" sz="3000" dirty="0" smtClean="0"/>
              <a:t>subjekt se vyznačuje cestovatelskou vášní a poznáváním krás světa</a:t>
            </a:r>
          </a:p>
          <a:p>
            <a:pPr algn="just"/>
            <a:r>
              <a:rPr lang="cs-CZ" sz="3000" dirty="0" smtClean="0"/>
              <a:t>naposledy byla spatřena jako exotická tanečnice s exotickým jménem</a:t>
            </a:r>
          </a:p>
          <a:p>
            <a:pPr algn="just"/>
            <a:r>
              <a:rPr lang="cs-CZ" sz="3000" dirty="0"/>
              <a:t>b</a:t>
            </a:r>
            <a:r>
              <a:rPr lang="cs-CZ" sz="3000" dirty="0" smtClean="0"/>
              <a:t>yla objevena výrazná schopnost </a:t>
            </a:r>
            <a:r>
              <a:rPr lang="cs-CZ" sz="3000" dirty="0" smtClean="0"/>
              <a:t>podnikat </a:t>
            </a:r>
            <a:r>
              <a:rPr lang="cs-CZ" sz="3000" dirty="0" smtClean="0"/>
              <a:t>a </a:t>
            </a:r>
            <a:r>
              <a:rPr lang="cs-CZ" sz="3000" dirty="0" smtClean="0"/>
              <a:t>prezentovat místní </a:t>
            </a:r>
            <a:r>
              <a:rPr lang="cs-CZ" sz="3000" dirty="0" err="1" smtClean="0"/>
              <a:t>bussines</a:t>
            </a:r>
            <a:endParaRPr lang="cs-CZ" sz="3000" dirty="0" smtClean="0"/>
          </a:p>
          <a:p>
            <a:pPr marL="0" indent="0" algn="just">
              <a:buNone/>
            </a:pPr>
            <a:r>
              <a:rPr lang="cs-CZ" sz="3000" dirty="0" smtClean="0"/>
              <a:t>Výsledky vedou k jasnému cíli…</a:t>
            </a:r>
            <a:endParaRPr lang="cs-CZ" sz="30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2346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Třídní učitelka LÍDA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5131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Subjekt číslo 4: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dirty="0" smtClean="0"/>
              <a:t>přes aktivní zájem o sport je životospráva na bodu nula</a:t>
            </a:r>
          </a:p>
          <a:p>
            <a:pPr algn="just"/>
            <a:r>
              <a:rPr lang="cs-CZ" dirty="0" smtClean="0"/>
              <a:t>byl zjištěn výrazný zájem o soutěžení a výhry, přesto vždy odevzdá vše jako poslední nebo vůbec</a:t>
            </a:r>
          </a:p>
          <a:p>
            <a:pPr algn="just"/>
            <a:r>
              <a:rPr lang="cs-CZ" dirty="0" smtClean="0"/>
              <a:t>kořením života byl shledán ocet, hamburger, </a:t>
            </a:r>
            <a:r>
              <a:rPr lang="cs-CZ" dirty="0" err="1" smtClean="0"/>
              <a:t>cola</a:t>
            </a:r>
            <a:r>
              <a:rPr lang="cs-CZ" dirty="0" smtClean="0"/>
              <a:t>, </a:t>
            </a:r>
            <a:r>
              <a:rPr lang="cs-CZ" dirty="0" smtClean="0"/>
              <a:t>chilli</a:t>
            </a:r>
            <a:r>
              <a:rPr lang="cs-CZ" dirty="0" smtClean="0"/>
              <a:t>…čili </a:t>
            </a:r>
            <a:r>
              <a:rPr lang="cs-CZ" dirty="0" smtClean="0"/>
              <a:t>hrůza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Tento unikát bude vámi jistě hned odhalen…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9186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Třídní učitelka TEREZA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5352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Subjekt číslo 5: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je „zvíře“ s neutuchajícím </a:t>
            </a:r>
            <a:r>
              <a:rPr lang="cs-CZ" dirty="0" smtClean="0"/>
              <a:t>zájmem motivovat kolegy k sebevzdělávání</a:t>
            </a:r>
            <a:endParaRPr lang="cs-CZ" dirty="0" smtClean="0"/>
          </a:p>
          <a:p>
            <a:pPr algn="just"/>
            <a:r>
              <a:rPr lang="cs-CZ" dirty="0" smtClean="0"/>
              <a:t>k dispozici má vždy všechny pedagogické novinky a </a:t>
            </a:r>
            <a:r>
              <a:rPr lang="cs-CZ" dirty="0" smtClean="0"/>
              <a:t>trendy a širokou nabídku kurzů</a:t>
            </a:r>
            <a:endParaRPr lang="cs-CZ" dirty="0" smtClean="0"/>
          </a:p>
          <a:p>
            <a:pPr algn="just"/>
            <a:r>
              <a:rPr lang="cs-CZ" dirty="0" smtClean="0"/>
              <a:t>vyznačuje se potravinovou </a:t>
            </a:r>
            <a:r>
              <a:rPr lang="cs-CZ" dirty="0" smtClean="0"/>
              <a:t>„hand made“ </a:t>
            </a:r>
            <a:r>
              <a:rPr lang="cs-CZ" dirty="0" smtClean="0"/>
              <a:t>výrobou čehokoliv – pivo, koření, čalamády, jitrnice…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Zcela jasná vodítka vedou jednoznačně ke jménu…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6039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Třídní učitelka PETRA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9180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Subjekt číslo 6: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Je samý sval a šlacha</a:t>
            </a:r>
            <a:r>
              <a:rPr lang="cs-CZ" dirty="0" smtClean="0"/>
              <a:t>…</a:t>
            </a:r>
          </a:p>
          <a:p>
            <a:pPr marL="0" indent="0" algn="just">
              <a:buNone/>
            </a:pPr>
            <a:r>
              <a:rPr lang="cs-CZ" dirty="0" smtClean="0"/>
              <a:t>A </a:t>
            </a:r>
            <a:r>
              <a:rPr lang="cs-CZ" dirty="0" smtClean="0"/>
              <a:t>na tom svalu a šlachách je hlava</a:t>
            </a:r>
            <a:r>
              <a:rPr lang="cs-CZ" dirty="0" smtClean="0"/>
              <a:t>…</a:t>
            </a:r>
          </a:p>
          <a:p>
            <a:pPr marL="0" indent="0" algn="just">
              <a:buNone/>
            </a:pPr>
            <a:r>
              <a:rPr lang="cs-CZ" dirty="0" smtClean="0"/>
              <a:t>A </a:t>
            </a:r>
            <a:r>
              <a:rPr lang="cs-CZ" dirty="0" smtClean="0"/>
              <a:t>ta hlava je chytrá a pomazaná</a:t>
            </a:r>
            <a:r>
              <a:rPr lang="cs-CZ" dirty="0" smtClean="0"/>
              <a:t>…</a:t>
            </a:r>
          </a:p>
          <a:p>
            <a:pPr marL="0" indent="0" algn="just">
              <a:buNone/>
            </a:pPr>
            <a:r>
              <a:rPr lang="cs-CZ" dirty="0" smtClean="0"/>
              <a:t>A </a:t>
            </a:r>
            <a:r>
              <a:rPr lang="cs-CZ" dirty="0" smtClean="0"/>
              <a:t>v té hlavě je spousta, spousta, spousta vědomostí, humoru, vtipu, básní a pohádek…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Indicie vedou k jasnému cíli…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8725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Třídní učitel ONDŘEJ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5340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Testu se zúčastnilo celkem 6 výjimečných a vyhlášených kardiochirurgů a jak uvidíte dále, jejich srdeční profil </a:t>
            </a:r>
            <a:r>
              <a:rPr lang="cs-CZ" dirty="0" smtClean="0"/>
              <a:t>vás </a:t>
            </a:r>
            <a:r>
              <a:rPr lang="cs-CZ" dirty="0" smtClean="0"/>
              <a:t>jistě překvapí…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2179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Důležitým poznatkem bylo zjištění, že všechny zkoumané subjekty mají srdce na tom pravém místě…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2847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Odborná i laická veřejnost se však doposud domnívala, že srdce je uloženo na levém místě…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932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Jaké to tedy pro nás všechny bylo překvapení, když jsme celkem logicky usoudili, </a:t>
            </a:r>
            <a:r>
              <a:rPr lang="cs-CZ" dirty="0" smtClean="0"/>
              <a:t>že všechny </a:t>
            </a:r>
            <a:r>
              <a:rPr lang="cs-CZ" dirty="0" smtClean="0"/>
              <a:t>zkoumané osoby mají srdce </a:t>
            </a:r>
            <a:r>
              <a:rPr lang="cs-CZ" dirty="0" smtClean="0"/>
              <a:t>dvě…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Tento fakt nás natolik ohromil, že jsme se do výzkumu jednotlivých subjektů ponořili ještě hlouběji…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5838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Subjekt číslo 1: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bylo zjištěno, že má zlato v hrdle a čerta v těle</a:t>
            </a:r>
          </a:p>
          <a:p>
            <a:pPr algn="just"/>
            <a:r>
              <a:rPr lang="cs-CZ" dirty="0" smtClean="0"/>
              <a:t>byla </a:t>
            </a:r>
            <a:r>
              <a:rPr lang="cs-CZ" dirty="0" err="1" smtClean="0"/>
              <a:t>oddiagnostikována</a:t>
            </a:r>
            <a:r>
              <a:rPr lang="cs-CZ" dirty="0" smtClean="0"/>
              <a:t> </a:t>
            </a:r>
            <a:r>
              <a:rPr lang="cs-CZ" dirty="0" smtClean="0"/>
              <a:t>jako nejstarší učitelka na světě…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Nechám Vás chvilku přemýšlet, ale jistě již tušíte komu patří tyto atributy?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0858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Třídní učitelka MÍŠA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2586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Subjekt číslo 2: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byla naměřena extrémně vysoká energie, téměř totožná jako v elektrárně Jaslovské Bohunice. I zde se vyskytly občasné odstávky </a:t>
            </a:r>
            <a:r>
              <a:rPr lang="cs-CZ" dirty="0" smtClean="0"/>
              <a:t>energie.</a:t>
            </a:r>
            <a:endParaRPr lang="cs-CZ" dirty="0" smtClean="0"/>
          </a:p>
          <a:p>
            <a:pPr algn="just"/>
            <a:r>
              <a:rPr lang="cs-CZ" dirty="0" smtClean="0"/>
              <a:t>subjekt srší nápady a je vždy vybaven designovými doplňky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Zde je jistě nasnadě odhalení tohoto subjektu…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6948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Třídní učitelka BĚLA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2120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417</Words>
  <Application>Microsoft Office PowerPoint</Application>
  <PresentationFormat>Širokoúhlá obrazovka</PresentationFormat>
  <Paragraphs>51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Pololetní vysvědčení</vt:lpstr>
      <vt:lpstr>Prezentace aplikace PowerPoint</vt:lpstr>
      <vt:lpstr>Prezentace aplikace PowerPoint</vt:lpstr>
      <vt:lpstr>Prezentace aplikace PowerPoint</vt:lpstr>
      <vt:lpstr>Prezentace aplikace PowerPoint</vt:lpstr>
      <vt:lpstr>Subjekt číslo 1:</vt:lpstr>
      <vt:lpstr>Třídní učitelka MÍŠA</vt:lpstr>
      <vt:lpstr>Subjekt číslo 2:</vt:lpstr>
      <vt:lpstr>Třídní učitelka BĚLA</vt:lpstr>
      <vt:lpstr>Subjekt číslo 3:</vt:lpstr>
      <vt:lpstr>Třídní učitelka LÍDA</vt:lpstr>
      <vt:lpstr>Subjekt číslo 4:</vt:lpstr>
      <vt:lpstr>Třídní učitelka TEREZA</vt:lpstr>
      <vt:lpstr>Subjekt číslo 5:</vt:lpstr>
      <vt:lpstr>Třídní učitelka PETRA</vt:lpstr>
      <vt:lpstr>Subjekt číslo 6:</vt:lpstr>
      <vt:lpstr>Třídní učitel ONDŘEJ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ZŠ Zahrádka</dc:creator>
  <cp:lastModifiedBy>ZŠ Zahrádka</cp:lastModifiedBy>
  <cp:revision>13</cp:revision>
  <dcterms:created xsi:type="dcterms:W3CDTF">2019-02-26T12:58:04Z</dcterms:created>
  <dcterms:modified xsi:type="dcterms:W3CDTF">2019-02-26T14:54:01Z</dcterms:modified>
</cp:coreProperties>
</file>